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1" r:id="rId4"/>
    <p:sldId id="257" r:id="rId5"/>
    <p:sldId id="266" r:id="rId6"/>
    <p:sldId id="262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9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8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7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2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6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5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1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7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67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8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FE800-5DE2-4524-9E9A-DAFB0D6B4541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B2D24-C60C-4DD6-91A9-5B6A1BE2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6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99450" y="2551837"/>
            <a:ext cx="35931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/>
              <a:t>GeoX</a:t>
            </a:r>
            <a:r>
              <a:rPr lang="en-US" sz="5400" dirty="0"/>
              <a:t> 2017</a:t>
            </a:r>
          </a:p>
          <a:p>
            <a:r>
              <a:rPr lang="en-US" sz="5400" dirty="0"/>
              <a:t>Lab Exercise</a:t>
            </a:r>
          </a:p>
        </p:txBody>
      </p:sp>
    </p:spTree>
    <p:extLst>
      <p:ext uri="{BB962C8B-B14F-4D97-AF65-F5344CB8AC3E}">
        <p14:creationId xmlns:p14="http://schemas.microsoft.com/office/powerpoint/2010/main" val="262610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7EEAF-4837-4B6E-8480-A57AD27EE72D}"/>
              </a:ext>
            </a:extLst>
          </p:cNvPr>
          <p:cNvSpPr txBox="1"/>
          <p:nvPr/>
        </p:nvSpPr>
        <p:spPr>
          <a:xfrm>
            <a:off x="9588686" y="2991783"/>
            <a:ext cx="2227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look at the other</a:t>
            </a:r>
          </a:p>
          <a:p>
            <a:r>
              <a:rPr lang="en-US" dirty="0" smtClean="0"/>
              <a:t>calculations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3" y="647335"/>
            <a:ext cx="8894546" cy="533522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800000">
            <a:off x="1101213" y="3195535"/>
            <a:ext cx="978408" cy="238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86253" y="2321996"/>
            <a:ext cx="4313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</a:t>
            </a:r>
            <a:r>
              <a:rPr lang="en-US" dirty="0" err="1"/>
              <a:t>GeoX</a:t>
            </a:r>
            <a:r>
              <a:rPr lang="en-US" dirty="0"/>
              <a:t> 2017</a:t>
            </a:r>
          </a:p>
          <a:p>
            <a:r>
              <a:rPr lang="en-US" dirty="0"/>
              <a:t>There is an shortcut on the desktop</a:t>
            </a:r>
          </a:p>
          <a:p>
            <a:r>
              <a:rPr lang="en-US" dirty="0"/>
              <a:t>Or search under programs for Schlumberger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64E8F0F-3012-4BB1-8048-F8E28BD535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707" y="623343"/>
          <a:ext cx="65389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PHOTO-PAINT" r:id="rId3" imgW="12172680" imgH="10086840" progId="CorelPHOTOPAINT.Image.18">
                  <p:embed/>
                </p:oleObj>
              </mc:Choice>
              <mc:Fallback>
                <p:oleObj name="PHOTO-PAINT" r:id="rId3" imgW="12172680" imgH="10086840" progId="CorelPHOTOPAINT.Image.18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64E8F0F-3012-4BB1-8048-F8E28BD53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707" y="623343"/>
                        <a:ext cx="65389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rrow: Left 6">
            <a:extLst>
              <a:ext uri="{FF2B5EF4-FFF2-40B4-BE49-F238E27FC236}">
                <a16:creationId xmlns:a16="http://schemas.microsoft.com/office/drawing/2014/main" id="{D38DC6D2-3F15-494D-B050-DDA2AD0925EF}"/>
              </a:ext>
            </a:extLst>
          </p:cNvPr>
          <p:cNvSpPr/>
          <p:nvPr/>
        </p:nvSpPr>
        <p:spPr>
          <a:xfrm>
            <a:off x="1654629" y="3892731"/>
            <a:ext cx="592182" cy="13933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76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92" y="386299"/>
            <a:ext cx="3857625" cy="6162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8676" y="1622738"/>
            <a:ext cx="176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 is </a:t>
            </a:r>
            <a:r>
              <a:rPr lang="en-US" dirty="0" err="1"/>
              <a:t>geox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7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C602A41-ACB6-4C9E-9318-0757BC9F45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264013"/>
              </p:ext>
            </p:extLst>
          </p:nvPr>
        </p:nvGraphicFramePr>
        <p:xfrm>
          <a:off x="429034" y="640761"/>
          <a:ext cx="67532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PHOTO-PAINT" r:id="rId3" imgW="12572640" imgH="10086840" progId="CorelPHOTOPAINT.Image.18">
                  <p:embed/>
                </p:oleObj>
              </mc:Choice>
              <mc:Fallback>
                <p:oleObj name="PHOTO-PAINT" r:id="rId3" imgW="12572640" imgH="10086840" progId="CorelPHOTOPAINT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034" y="640761"/>
                        <a:ext cx="67532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6AF41D-FBCD-41F0-932D-6968B3FA9D9A}"/>
              </a:ext>
            </a:extLst>
          </p:cNvPr>
          <p:cNvSpPr txBox="1"/>
          <p:nvPr/>
        </p:nvSpPr>
        <p:spPr>
          <a:xfrm>
            <a:off x="8043899" y="2615515"/>
            <a:ext cx="2514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License Selection</a:t>
            </a:r>
          </a:p>
          <a:p>
            <a:r>
              <a:rPr lang="en-US" dirty="0"/>
              <a:t>Select Discovery Package</a:t>
            </a:r>
          </a:p>
        </p:txBody>
      </p:sp>
    </p:spTree>
    <p:extLst>
      <p:ext uri="{BB962C8B-B14F-4D97-AF65-F5344CB8AC3E}">
        <p14:creationId xmlns:p14="http://schemas.microsoft.com/office/powerpoint/2010/main" val="24929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3" y="684569"/>
            <a:ext cx="8915132" cy="5578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7EEAF-4837-4B6E-8480-A57AD27EE72D}"/>
              </a:ext>
            </a:extLst>
          </p:cNvPr>
          <p:cNvSpPr txBox="1"/>
          <p:nvPr/>
        </p:nvSpPr>
        <p:spPr>
          <a:xfrm>
            <a:off x="9341757" y="2873693"/>
            <a:ext cx="2761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</a:t>
            </a:r>
            <a:r>
              <a:rPr lang="en-US" dirty="0" smtClean="0"/>
              <a:t>Williston</a:t>
            </a:r>
            <a:endParaRPr lang="en-US" dirty="0"/>
          </a:p>
          <a:p>
            <a:r>
              <a:rPr lang="en-US" dirty="0"/>
              <a:t>Open up </a:t>
            </a:r>
            <a:r>
              <a:rPr lang="en-US" dirty="0" smtClean="0"/>
              <a:t>Weyburn</a:t>
            </a:r>
            <a:endParaRPr lang="en-US" dirty="0"/>
          </a:p>
          <a:p>
            <a:r>
              <a:rPr lang="en-US" dirty="0"/>
              <a:t>Select your team’s </a:t>
            </a:r>
            <a:r>
              <a:rPr lang="en-US" dirty="0" smtClean="0"/>
              <a:t>segment</a:t>
            </a:r>
          </a:p>
          <a:p>
            <a:r>
              <a:rPr lang="en-US" dirty="0" smtClean="0"/>
              <a:t>Midale1 thru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7EEAF-4837-4B6E-8480-A57AD27EE72D}"/>
              </a:ext>
            </a:extLst>
          </p:cNvPr>
          <p:cNvSpPr txBox="1"/>
          <p:nvPr/>
        </p:nvSpPr>
        <p:spPr>
          <a:xfrm>
            <a:off x="9292596" y="2968795"/>
            <a:ext cx="2572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click on your </a:t>
            </a:r>
            <a:r>
              <a:rPr lang="en-US" dirty="0" smtClean="0"/>
              <a:t>team’s</a:t>
            </a:r>
          </a:p>
          <a:p>
            <a:r>
              <a:rPr lang="en-US" dirty="0" smtClean="0"/>
              <a:t>segment analysis and </a:t>
            </a:r>
          </a:p>
          <a:p>
            <a:r>
              <a:rPr lang="en-US" dirty="0" smtClean="0"/>
              <a:t>select </a:t>
            </a:r>
            <a:r>
              <a:rPr lang="en-US" dirty="0"/>
              <a:t>open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3" y="419098"/>
            <a:ext cx="8899422" cy="55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7EEAF-4837-4B6E-8480-A57AD27EE72D}"/>
              </a:ext>
            </a:extLst>
          </p:cNvPr>
          <p:cNvSpPr txBox="1"/>
          <p:nvPr/>
        </p:nvSpPr>
        <p:spPr>
          <a:xfrm>
            <a:off x="8457977" y="2551835"/>
            <a:ext cx="35426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a Area, </a:t>
            </a:r>
            <a:r>
              <a:rPr lang="en-US" dirty="0"/>
              <a:t>Thickness </a:t>
            </a:r>
            <a:r>
              <a:rPr lang="en-US" dirty="0" smtClean="0"/>
              <a:t>Oil Analysis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the left panel select Volume</a:t>
            </a:r>
          </a:p>
          <a:p>
            <a:r>
              <a:rPr lang="en-US" dirty="0"/>
              <a:t>Change parameters as appropriate</a:t>
            </a:r>
          </a:p>
          <a:p>
            <a:r>
              <a:rPr lang="en-US" dirty="0"/>
              <a:t>Continue with fluids and risk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20" y="1060344"/>
            <a:ext cx="7897729" cy="473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7EEAF-4837-4B6E-8480-A57AD27EE72D}"/>
              </a:ext>
            </a:extLst>
          </p:cNvPr>
          <p:cNvSpPr txBox="1"/>
          <p:nvPr/>
        </p:nvSpPr>
        <p:spPr>
          <a:xfrm>
            <a:off x="9234725" y="2853284"/>
            <a:ext cx="2825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all parameters are </a:t>
            </a:r>
            <a:endParaRPr lang="en-US" dirty="0" smtClean="0"/>
          </a:p>
          <a:p>
            <a:r>
              <a:rPr lang="en-US" dirty="0" smtClean="0"/>
              <a:t>Entered select </a:t>
            </a:r>
            <a:r>
              <a:rPr lang="en-US" dirty="0"/>
              <a:t>the calculate </a:t>
            </a:r>
            <a:endParaRPr lang="en-US" dirty="0" smtClean="0"/>
          </a:p>
          <a:p>
            <a:r>
              <a:rPr lang="en-US" dirty="0" smtClean="0"/>
              <a:t>arrow on </a:t>
            </a:r>
            <a:r>
              <a:rPr lang="en-US" dirty="0"/>
              <a:t>the button 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3" y="647335"/>
            <a:ext cx="8894546" cy="5335229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143093F5-AB86-447B-99A8-B6A63253BE36}"/>
              </a:ext>
            </a:extLst>
          </p:cNvPr>
          <p:cNvSpPr/>
          <p:nvPr/>
        </p:nvSpPr>
        <p:spPr>
          <a:xfrm>
            <a:off x="948111" y="259803"/>
            <a:ext cx="191588" cy="775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9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7EEAF-4837-4B6E-8480-A57AD27EE72D}"/>
              </a:ext>
            </a:extLst>
          </p:cNvPr>
          <p:cNvSpPr txBox="1"/>
          <p:nvPr/>
        </p:nvSpPr>
        <p:spPr>
          <a:xfrm>
            <a:off x="9854157" y="2991783"/>
            <a:ext cx="1772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 at the </a:t>
            </a:r>
          </a:p>
          <a:p>
            <a:r>
              <a:rPr lang="en-US" dirty="0" smtClean="0"/>
              <a:t>Tornado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3" y="647335"/>
            <a:ext cx="8894546" cy="533522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800000">
            <a:off x="1307690" y="4857135"/>
            <a:ext cx="978408" cy="238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98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PHOTO-PAINT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Irons</dc:creator>
  <cp:lastModifiedBy>Larry Irons</cp:lastModifiedBy>
  <cp:revision>17</cp:revision>
  <dcterms:created xsi:type="dcterms:W3CDTF">2019-03-08T18:12:22Z</dcterms:created>
  <dcterms:modified xsi:type="dcterms:W3CDTF">2019-03-22T16:11:55Z</dcterms:modified>
</cp:coreProperties>
</file>